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413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486" r:id="rId26"/>
    <p:sldId id="2522" r:id="rId27"/>
    <p:sldId id="2487" r:id="rId28"/>
    <p:sldId id="2523" r:id="rId29"/>
    <p:sldId id="2488" r:id="rId30"/>
    <p:sldId id="2358" r:id="rId31"/>
    <p:sldId id="2524" r:id="rId32"/>
    <p:sldId id="2525" r:id="rId33"/>
    <p:sldId id="2526" r:id="rId34"/>
    <p:sldId id="2441" r:id="rId35"/>
    <p:sldId id="2527" r:id="rId36"/>
    <p:sldId id="2421" r:id="rId37"/>
    <p:sldId id="2528" r:id="rId38"/>
    <p:sldId id="2477" r:id="rId39"/>
    <p:sldId id="2529" r:id="rId40"/>
    <p:sldId id="2479" r:id="rId41"/>
    <p:sldId id="2530" r:id="rId42"/>
    <p:sldId id="2416" r:id="rId43"/>
    <p:sldId id="2531" r:id="rId44"/>
    <p:sldId id="2464" r:id="rId45"/>
    <p:sldId id="2533" r:id="rId46"/>
    <p:sldId id="2466" r:id="rId47"/>
    <p:sldId id="2534" r:id="rId48"/>
    <p:sldId id="2293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46" d="100"/>
          <a:sy n="46" d="100"/>
        </p:scale>
        <p:origin x="606" y="84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779787"/>
            <a:ext cx="14138486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2020-2021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1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18-27 сентября 2020</a:t>
            </a: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6452385" y="8251497"/>
            <a:ext cx="443390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Рима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81F8DC-E06A-40AB-B490-CF7BCA125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104" y="818442"/>
            <a:ext cx="12058467" cy="74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4133828" y="8393767"/>
            <a:ext cx="848790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четвёртое место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CAA560-523C-4955-B76C-B20DA52C6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28" y="218812"/>
            <a:ext cx="8470991" cy="8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2849700" y="8081512"/>
            <a:ext cx="116408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от облака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792FDD-0642-4BEA-820D-05DFB59E7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093" y="1112960"/>
            <a:ext cx="97440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10567271" y="4317675"/>
            <a:ext cx="4772133" cy="111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метро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120136-2BD1-4B02-8E29-843C61D1B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52" y="163027"/>
            <a:ext cx="8017120" cy="95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9841268" y="4317672"/>
            <a:ext cx="658994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натюрморт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0074C-1934-425D-8A08-17D614D9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0" y="0"/>
            <a:ext cx="776107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6331841" y="8367158"/>
            <a:ext cx="51760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Диоген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E8EE5D-5CCB-4385-BB10-707404382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761" y="881980"/>
            <a:ext cx="10116739" cy="74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6316922" y="8315443"/>
            <a:ext cx="470641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пчела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623DFB-B52F-42B6-94B8-31633EB9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131" y="1171693"/>
            <a:ext cx="11430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454801" y="4317672"/>
            <a:ext cx="941743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Жанна </a:t>
            </a:r>
            <a:r>
              <a:rPr lang="ru-RU" sz="6600" dirty="0" err="1">
                <a:solidFill>
                  <a:schemeClr val="tx1"/>
                </a:solidFill>
                <a:latin typeface="Corpid E1s SCd Regular" panose="020B0603040502060204" pitchFamily="34" charset="0"/>
              </a:rPr>
              <a:t>д’Арк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A817C6-19B6-4D50-BDAF-5167BB735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64" y="0"/>
            <a:ext cx="654693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11244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534911" y="8122416"/>
            <a:ext cx="1027044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крыло летучей мыши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18EECD-2A28-4D56-9D5E-FA0DBF64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658" y="512929"/>
            <a:ext cx="9910946" cy="74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5033137" y="8335403"/>
            <a:ext cx="670055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Луи Брайль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752EC3-948F-48CF-B99A-766F85C17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135" y="565285"/>
            <a:ext cx="11305992" cy="75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800040" y="1079178"/>
            <a:ext cx="16540223" cy="776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5400" dirty="0">
                <a:latin typeface="Corpid E1s SCd Regular" panose="020B0603040502060204" pitchFamily="34" charset="0"/>
                <a:ea typeface="+mn-ea"/>
              </a:rPr>
              <a:t>Редактор: Андрей Волков (Воскресенск)</a:t>
            </a:r>
          </a:p>
          <a:p>
            <a:endParaRPr lang="ru-RU" sz="4800" dirty="0">
              <a:ea typeface="+mn-ea"/>
            </a:endParaRPr>
          </a:p>
          <a:p>
            <a:r>
              <a:rPr lang="ru-RU" sz="4400" dirty="0">
                <a:ea typeface="+mn-ea"/>
              </a:rPr>
              <a:t>Редактор благодарит за помощь в работе над пакетом Якова </a:t>
            </a:r>
            <a:r>
              <a:rPr lang="ru-RU" sz="4400" dirty="0" err="1">
                <a:ea typeface="+mn-ea"/>
              </a:rPr>
              <a:t>Зайдельмана</a:t>
            </a:r>
            <a:r>
              <a:rPr lang="ru-RU" sz="4400" dirty="0">
                <a:ea typeface="+mn-ea"/>
              </a:rPr>
              <a:t> (Переславль-Залесский), Юлию Кощееву, Алину Михайлину, Павла Ширякина, Карину Магомедову, Дмитрия </a:t>
            </a:r>
            <a:r>
              <a:rPr lang="ru-RU" sz="4400" dirty="0" err="1">
                <a:ea typeface="+mn-ea"/>
              </a:rPr>
              <a:t>Максимца</a:t>
            </a:r>
            <a:r>
              <a:rPr lang="ru-RU" sz="4400" dirty="0">
                <a:ea typeface="+mn-ea"/>
              </a:rPr>
              <a:t> (все – Коломна), Виктора Плотникова (Великий Новгород), Артёма </a:t>
            </a:r>
            <a:r>
              <a:rPr lang="ru-RU" sz="4400" dirty="0" err="1">
                <a:ea typeface="+mn-ea"/>
              </a:rPr>
              <a:t>Гулецкого</a:t>
            </a:r>
            <a:r>
              <a:rPr lang="ru-RU" sz="4400" dirty="0">
                <a:ea typeface="+mn-ea"/>
              </a:rPr>
              <a:t> (Минск), Елену Морозову (Санкт-Петербург), Алексея </a:t>
            </a:r>
            <a:r>
              <a:rPr lang="ru-RU" sz="4400" dirty="0" err="1">
                <a:ea typeface="+mn-ea"/>
              </a:rPr>
              <a:t>Подлаткина</a:t>
            </a:r>
            <a:r>
              <a:rPr lang="ru-RU" sz="4400" dirty="0">
                <a:ea typeface="+mn-ea"/>
              </a:rPr>
              <a:t>, Григория </a:t>
            </a:r>
            <a:r>
              <a:rPr lang="ru-RU" sz="4400" dirty="0" err="1">
                <a:ea typeface="+mn-ea"/>
              </a:rPr>
              <a:t>Дадаяна</a:t>
            </a:r>
            <a:r>
              <a:rPr lang="ru-RU" sz="4400" dirty="0">
                <a:ea typeface="+mn-ea"/>
              </a:rPr>
              <a:t>, Дмитрия Сенько, Анастасию </a:t>
            </a:r>
            <a:r>
              <a:rPr lang="ru-RU" sz="4400" dirty="0" err="1">
                <a:ea typeface="+mn-ea"/>
              </a:rPr>
              <a:t>Культину</a:t>
            </a:r>
            <a:r>
              <a:rPr lang="ru-RU" sz="4400" dirty="0">
                <a:ea typeface="+mn-ea"/>
              </a:rPr>
              <a:t> (все – Воскресенск), Кирилла </a:t>
            </a:r>
            <a:r>
              <a:rPr lang="ru-RU" sz="4400" dirty="0" err="1">
                <a:ea typeface="+mn-ea"/>
              </a:rPr>
              <a:t>Теймуразова</a:t>
            </a:r>
            <a:r>
              <a:rPr lang="ru-RU" sz="4400" dirty="0">
                <a:ea typeface="+mn-ea"/>
              </a:rPr>
              <a:t> (Долгопрудный), Николая </a:t>
            </a:r>
            <a:r>
              <a:rPr lang="ru-RU" sz="4400" dirty="0" err="1">
                <a:ea typeface="+mn-ea"/>
              </a:rPr>
              <a:t>Русскина</a:t>
            </a:r>
            <a:r>
              <a:rPr lang="ru-RU" sz="4400" dirty="0">
                <a:ea typeface="+mn-ea"/>
              </a:rPr>
              <a:t> (Долгопрудный) и команду «Со смыслом» (Долгопрудный).</a:t>
            </a: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27"/>
          <p:cNvSpPr/>
          <p:nvPr/>
        </p:nvSpPr>
        <p:spPr>
          <a:xfrm>
            <a:off x="8090451" y="4328596"/>
            <a:ext cx="8869895" cy="1025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 anchor="ctr">
            <a:spAutoFit/>
          </a:bodyPr>
          <a:lstStyle/>
          <a:p>
            <a:r>
              <a:rPr lang="ru-RU" sz="60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Страшила Мудрый</a:t>
            </a:r>
          </a:p>
        </p:txBody>
      </p:sp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843A6A-1E74-4AB0-86CF-787D2776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08" y="319420"/>
            <a:ext cx="7391950" cy="90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274989" y="3994507"/>
            <a:ext cx="9706183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Дмитрий Иванович Менделеев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6397E0-7CF3-43C9-AF4A-6877A5FD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4324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583327" y="8373857"/>
            <a:ext cx="98672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молот, наковальня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0F6C49-AFD2-41C5-94D0-3099078D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576" y="600720"/>
            <a:ext cx="10318323" cy="77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29172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158105" y="8127672"/>
            <a:ext cx="1071766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Те́слы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48989C-74DD-43D4-9D39-75A87D1EE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38" y="11053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630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800040" y="1171512"/>
            <a:ext cx="16540223" cy="758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5400" dirty="0">
                <a:latin typeface="Corpid E1s SCd Regular" panose="020B0603040502060204" pitchFamily="34" charset="0"/>
                <a:ea typeface="+mn-ea"/>
              </a:rPr>
              <a:t>Редактор: Елена Морозова (Санкт-Петербург)</a:t>
            </a:r>
          </a:p>
          <a:p>
            <a:endParaRPr lang="ru-RU" sz="5400" dirty="0">
              <a:latin typeface="Corpid E1s SCd Regular" panose="020B0603040502060204" pitchFamily="34" charset="0"/>
              <a:ea typeface="+mn-ea"/>
            </a:endParaRPr>
          </a:p>
          <a:p>
            <a:r>
              <a:rPr lang="ru-RU" sz="5400" dirty="0">
                <a:latin typeface="Corpid E1s SCd Regular" panose="020B0603040502060204" pitchFamily="34" charset="0"/>
                <a:ea typeface="+mn-ea"/>
              </a:rPr>
              <a:t>Редактор благодарит за помощь в работе над вопросами Артёма </a:t>
            </a:r>
            <a:r>
              <a:rPr lang="ru-RU" sz="5400" dirty="0" err="1">
                <a:latin typeface="Corpid E1s SCd Regular" panose="020B0603040502060204" pitchFamily="34" charset="0"/>
                <a:ea typeface="+mn-ea"/>
              </a:rPr>
              <a:t>Гулецкого</a:t>
            </a:r>
            <a:r>
              <a:rPr lang="ru-RU" sz="5400" dirty="0">
                <a:latin typeface="Corpid E1s SCd Regular" panose="020B0603040502060204" pitchFamily="34" charset="0"/>
                <a:ea typeface="+mn-ea"/>
              </a:rPr>
              <a:t> (Минск), Якова </a:t>
            </a:r>
            <a:r>
              <a:rPr lang="ru-RU" sz="5400" dirty="0" err="1">
                <a:latin typeface="Corpid E1s SCd Regular" panose="020B0603040502060204" pitchFamily="34" charset="0"/>
                <a:ea typeface="+mn-ea"/>
              </a:rPr>
              <a:t>Зайдельмана</a:t>
            </a:r>
            <a:r>
              <a:rPr lang="ru-RU" sz="5400" dirty="0">
                <a:latin typeface="Corpid E1s SCd Regular" panose="020B0603040502060204" pitchFamily="34" charset="0"/>
                <a:ea typeface="+mn-ea"/>
              </a:rPr>
              <a:t> (Переславль-Залесский), Дмитрия Фёдорова, Дмитрия Зиновьева, Виталия Черноусова (все – Санкт-Петербург), Андрея Волкова (Воскресенск), а также команды «Бить орехи реально легче» и «Сдача бреда» (все – Санкт-Петербург)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7733296" y="4470072"/>
            <a:ext cx="98672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Каменная стена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41201F-DCE2-4A90-861A-2A50F5A9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99856"/>
            <a:ext cx="7972425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583327" y="8407357"/>
            <a:ext cx="98672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пишут письмо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B2E1FB-90DC-4264-82E4-BAEE20F2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57" y="787115"/>
            <a:ext cx="12808378" cy="75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43192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449629" y="8349785"/>
            <a:ext cx="764792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cs typeface="Helvetica"/>
                <a:sym typeface="Helvetica"/>
              </a:rPr>
              <a:t>Ответ: свиноводство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48FF1-85C2-4C1D-8D6A-9D0F1AE7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131" y="1034585"/>
            <a:ext cx="11430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07923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029536" y="8327905"/>
            <a:ext cx="92811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собаки-поводыри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043374-6B6B-4F04-B89F-A6C28487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8" y="561723"/>
            <a:ext cx="11670966" cy="776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88012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907643" y="8267398"/>
            <a:ext cx="1378424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рыцарский турнир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8A0E5-F369-4728-A3DF-D0810FB84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10" y="1460424"/>
            <a:ext cx="13784241" cy="68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6317367" y="4317671"/>
            <a:ext cx="110228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Герострат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36E837-72DC-48C3-95B7-00696350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14" y="61912"/>
            <a:ext cx="5953125" cy="96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047212" y="8200429"/>
            <a:ext cx="92811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latin typeface="Corpid E1s SCd Regular" panose="020B0603040502060204" pitchFamily="34" charset="0"/>
              </a:rPr>
              <a:t>крокодилом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335D28-CD33-4110-9610-8AE591BA9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929" y="1002460"/>
            <a:ext cx="10870403" cy="71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029536" y="8279353"/>
            <a:ext cx="92811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хэппи-энд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233ADF-D9E1-4F6F-8A60-CCB46C7DA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91" y="264720"/>
            <a:ext cx="11209277" cy="80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670131" y="4317672"/>
            <a:ext cx="662841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  <a:r>
              <a:rPr lang="en-US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надел очки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A0A6BC-3A06-4E7F-BD1C-5C513FAEC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645042" y="-1"/>
            <a:ext cx="503161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257651" y="8280072"/>
            <a:ext cx="1051857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скальпель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9B3AF9-F90D-4E4C-A00B-0086009A5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515" y="1267261"/>
            <a:ext cx="11062843" cy="69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157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47215</TotalTime>
  <Words>360</Words>
  <Application>Microsoft Office PowerPoint</Application>
  <PresentationFormat>Произвольный</PresentationFormat>
  <Paragraphs>95</Paragraphs>
  <Slides>56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1039</cp:revision>
  <dcterms:modified xsi:type="dcterms:W3CDTF">2020-09-19T10:47:14Z</dcterms:modified>
</cp:coreProperties>
</file>