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09" r:id="rId6"/>
    <p:sldId id="2512" r:id="rId7"/>
    <p:sldId id="2449" r:id="rId8"/>
    <p:sldId id="2513" r:id="rId9"/>
    <p:sldId id="2413" r:id="rId10"/>
    <p:sldId id="2514" r:id="rId11"/>
    <p:sldId id="2415" r:id="rId12"/>
    <p:sldId id="2515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19" r:id="rId21"/>
    <p:sldId id="2474" r:id="rId22"/>
    <p:sldId id="2520" r:id="rId23"/>
    <p:sldId id="2485" r:id="rId24"/>
    <p:sldId id="2521" r:id="rId25"/>
    <p:sldId id="2542" r:id="rId26"/>
    <p:sldId id="2522" r:id="rId27"/>
    <p:sldId id="2487" r:id="rId28"/>
    <p:sldId id="2523" r:id="rId29"/>
    <p:sldId id="2488" r:id="rId30"/>
    <p:sldId id="2358" r:id="rId31"/>
    <p:sldId id="2524" r:id="rId32"/>
    <p:sldId id="2525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5" r:id="rId41"/>
    <p:sldId id="2530" r:id="rId42"/>
    <p:sldId id="2416" r:id="rId43"/>
    <p:sldId id="2531" r:id="rId44"/>
    <p:sldId id="2546" r:id="rId45"/>
    <p:sldId id="2533" r:id="rId46"/>
    <p:sldId id="2466" r:id="rId47"/>
    <p:sldId id="2534" r:id="rId48"/>
    <p:sldId id="2293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3" d="100"/>
          <a:sy n="43" d="100"/>
        </p:scale>
        <p:origin x="96" y="180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2020-2021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3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3238316" y="3792353"/>
            <a:ext cx="337305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такса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51F0117-8934-477B-BC1F-6C86BA03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1" y="419806"/>
            <a:ext cx="12561235" cy="87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5142804" y="8302074"/>
            <a:ext cx="640239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кукла вуду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ABB40AF-8C7D-49C6-8FEE-9840ABFF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7" y="251709"/>
            <a:ext cx="14965178" cy="7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457431" y="1950802"/>
            <a:ext cx="624731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балетный станок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9FDFAC-F966-4814-876C-9BBED914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60338"/>
            <a:ext cx="9518413" cy="94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7758F-8441-42DF-8D62-FFC3B502E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773" y="5353965"/>
            <a:ext cx="5797020" cy="39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1446636" y="1687375"/>
            <a:ext cx="4817018" cy="1764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7" tIns="50797" rIns="50797" bIns="50797" anchor="ctr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Читать по губам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5671BE-C4FD-4D1B-922E-56530126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5" y="122832"/>
            <a:ext cx="9428446" cy="94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400297" y="1994697"/>
            <a:ext cx="425597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напечатано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04BB211-237E-4BF3-A5DE-F9B9B107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9" y="0"/>
            <a:ext cx="11748468" cy="66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44A5A-D227-4237-9C78-C1DC61FF2159}"/>
              </a:ext>
            </a:extLst>
          </p:cNvPr>
          <p:cNvSpPr txBox="1"/>
          <p:nvPr/>
        </p:nvSpPr>
        <p:spPr>
          <a:xfrm>
            <a:off x="1564423" y="6906676"/>
            <a:ext cx="9222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Мост в Шанхае, </a:t>
            </a:r>
          </a:p>
          <a:p>
            <a:r>
              <a:rPr lang="ru-RU" sz="5400" dirty="0"/>
              <a:t>напечатанный на 3</a:t>
            </a:r>
            <a:r>
              <a:rPr lang="en-US" sz="5400" dirty="0"/>
              <a:t>D-</a:t>
            </a:r>
            <a:r>
              <a:rPr lang="ru-RU" sz="5400" dirty="0"/>
              <a:t>принтере</a:t>
            </a:r>
          </a:p>
        </p:txBody>
      </p:sp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060634" y="8299672"/>
            <a:ext cx="484427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зомби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C54D7E-8581-4E61-86E8-0E849706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5" y="218366"/>
            <a:ext cx="12610695" cy="78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434316" y="1847166"/>
            <a:ext cx="350897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пеликана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C3BF9A1-8D6E-4C2D-93BA-2D1A7B22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2121"/>
            <a:ext cx="11423176" cy="555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E5F17-42FA-41C1-9BB8-23320525E11D}"/>
              </a:ext>
            </a:extLst>
          </p:cNvPr>
          <p:cNvSpPr txBox="1"/>
          <p:nvPr/>
        </p:nvSpPr>
        <p:spPr>
          <a:xfrm>
            <a:off x="1260605" y="7974677"/>
            <a:ext cx="8792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/>
              <a:t>Пеликановидный</a:t>
            </a:r>
            <a:r>
              <a:rPr lang="ru-RU" sz="5400" dirty="0"/>
              <a:t> большерот</a:t>
            </a:r>
          </a:p>
        </p:txBody>
      </p:sp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723429" y="3261054"/>
            <a:ext cx="558193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бриться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38D1BA0-E09E-4985-92CA-D38D79FB6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1" y="95535"/>
            <a:ext cx="10705863" cy="85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7B4727-6814-488B-BB92-2B8565F6B2CE}"/>
              </a:ext>
            </a:extLst>
          </p:cNvPr>
          <p:cNvSpPr txBox="1"/>
          <p:nvPr/>
        </p:nvSpPr>
        <p:spPr>
          <a:xfrm>
            <a:off x="250281" y="8639031"/>
            <a:ext cx="12232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Английские солдаты на Крымской войне</a:t>
            </a:r>
          </a:p>
        </p:txBody>
      </p:sp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018805" y="2226583"/>
            <a:ext cx="498854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голова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279C34-EA47-4D96-8E88-85CA1960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2" y="199742"/>
            <a:ext cx="11403140" cy="7320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D54F6-97C0-4781-B543-4AC6C6DC3875}"/>
              </a:ext>
            </a:extLst>
          </p:cNvPr>
          <p:cNvSpPr txBox="1"/>
          <p:nvPr/>
        </p:nvSpPr>
        <p:spPr>
          <a:xfrm>
            <a:off x="2540335" y="8083852"/>
            <a:ext cx="6888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Почти безголовый Ник</a:t>
            </a:r>
          </a:p>
        </p:txBody>
      </p:sp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325135" y="7857545"/>
            <a:ext cx="754373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открыть глаза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4" name="Рисунок 3" descr="Изображение выглядит как внутренний, одежда, фотография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AE9F06BD-A099-4296-9D9D-518852A1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5" y="414169"/>
            <a:ext cx="14408070" cy="69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31549" y="2901900"/>
            <a:ext cx="16540223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Константин Костенко (Пермь)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тура благодарит за помощь в работе над заданиями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Юлию Старикову, Сергея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Галиуллина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Ольгу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Ужегову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Анну Воробьёву, Юлию Меланину и команды интеллектуального объединения «Кэб Лаб».</a:t>
            </a: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7"/>
          <p:cNvSpPr/>
          <p:nvPr/>
        </p:nvSpPr>
        <p:spPr>
          <a:xfrm>
            <a:off x="4235182" y="8411322"/>
            <a:ext cx="8869895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шины</a:t>
            </a:r>
          </a:p>
        </p:txBody>
      </p:sp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CD532DB-321A-497C-8205-D172A02C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16" y="408694"/>
            <a:ext cx="11419597" cy="77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8AA6CE5D-271B-49CA-88DA-63016116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045" y="4600501"/>
            <a:ext cx="5040341" cy="44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162480" y="1593641"/>
            <a:ext cx="361391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endParaRPr lang="en-US"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  <a:p>
            <a:r>
              <a:rPr lang="en-US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black box</a:t>
            </a:r>
            <a:endParaRPr lang="ru-RU"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D4CE70A-AEB4-4CF4-B25E-05B3C5CB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" y="732003"/>
            <a:ext cx="12243584" cy="66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0819F7-2E6D-4182-ADDC-58486E92B3A8}"/>
              </a:ext>
            </a:extLst>
          </p:cNvPr>
          <p:cNvSpPr txBox="1"/>
          <p:nvPr/>
        </p:nvSpPr>
        <p:spPr>
          <a:xfrm>
            <a:off x="8902611" y="6373988"/>
            <a:ext cx="313066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</a:rPr>
              <a:t>Toyota </a:t>
            </a:r>
            <a:r>
              <a:rPr lang="en-US" sz="5400" dirty="0" err="1">
                <a:solidFill>
                  <a:schemeClr val="bg1"/>
                </a:solidFill>
              </a:rPr>
              <a:t>bB</a:t>
            </a:r>
            <a:endParaRPr kumimoji="0" lang="ru-RU" sz="54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3199316D-09D5-49F7-A097-8E88E353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56" y="1385033"/>
            <a:ext cx="11784772" cy="84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5160236" y="210559"/>
            <a:ext cx="986722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фотографии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7594F17-D8F3-493B-AC75-0C919859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" y="24303"/>
            <a:ext cx="5902700" cy="77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1174711" y="1591132"/>
            <a:ext cx="567346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иллюзионист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42B3DBF-7D8C-48C2-9666-C3B114DE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" y="61610"/>
            <a:ext cx="11070079" cy="80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5E308-31EA-44ED-8340-64A9736C3C79}"/>
              </a:ext>
            </a:extLst>
          </p:cNvPr>
          <p:cNvSpPr txBox="1"/>
          <p:nvPr/>
        </p:nvSpPr>
        <p:spPr>
          <a:xfrm>
            <a:off x="2088961" y="8301891"/>
            <a:ext cx="645369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Дэвид </a:t>
            </a:r>
            <a:r>
              <a:rPr kumimoji="0" lang="ru-RU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Копперфильд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0171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39011" y="2573607"/>
            <a:ext cx="16540223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Мария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Подрядчикова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(Москва)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тестирование и ценные замечания Наталью Гурьеву,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Илью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Матяшина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Игоря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Мокина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Ирину Проскурину, Владимира Сергеева, Вадима Яковлева и Дину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Яхину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9269500" y="3870350"/>
            <a:ext cx="619984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пуговицы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5F7B69A-B718-4575-B637-BCF44734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2" y="514579"/>
            <a:ext cx="7210054" cy="72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3735726" y="7883780"/>
            <a:ext cx="986722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ёж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B8E2EA76-17A9-4062-853A-E8B207CA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96" y="218368"/>
            <a:ext cx="10273850" cy="74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830106" y="3271323"/>
            <a:ext cx="470802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cs typeface="Helvetica"/>
                <a:sym typeface="Helvetica"/>
              </a:rPr>
              <a:t>Ответ: пудра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BFAA0D7-C3BB-41A3-B8E3-30764831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3" y="-95535"/>
            <a:ext cx="731361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0792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082016" y="0"/>
            <a:ext cx="663696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белый медведь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8BADBBC-37C8-442B-B550-C68E177B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"/>
            <a:ext cx="6899133" cy="79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1A56E8BC-8FFF-4167-936E-BCA86230B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19" y="2626545"/>
            <a:ext cx="8074238" cy="5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19AF9A-1841-4C10-A4FC-DB6063E8E256}"/>
              </a:ext>
            </a:extLst>
          </p:cNvPr>
          <p:cNvSpPr txBox="1"/>
          <p:nvPr/>
        </p:nvSpPr>
        <p:spPr>
          <a:xfrm>
            <a:off x="1312539" y="8067077"/>
            <a:ext cx="37157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Герб </a:t>
            </a:r>
            <a:r>
              <a:rPr kumimoji="0" lang="ru-RU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Хелма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8269E-A693-47A1-8E8E-C529B036869D}"/>
              </a:ext>
            </a:extLst>
          </p:cNvPr>
          <p:cNvSpPr txBox="1"/>
          <p:nvPr/>
        </p:nvSpPr>
        <p:spPr>
          <a:xfrm>
            <a:off x="8954943" y="8067076"/>
            <a:ext cx="516487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Вездеход </a:t>
            </a:r>
            <a:r>
              <a:rPr kumimoji="0" lang="en-US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Arktos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138801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033886" y="4202716"/>
            <a:ext cx="777443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осина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6F7EE71-20D6-4F22-9952-5D0985CA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4" y="139845"/>
            <a:ext cx="7314313" cy="92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664978" y="7851068"/>
            <a:ext cx="1102289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мыльные пузыри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71D17F5-92BC-4ACD-91C2-D6C5AAB4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3" y="529445"/>
            <a:ext cx="12516601" cy="70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341247" y="2742882"/>
            <a:ext cx="312679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стекло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2806409-85EC-468D-90ED-378F2441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5" y="184877"/>
            <a:ext cx="12465622" cy="93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9773589" y="2875693"/>
            <a:ext cx="737515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карнавальная маска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E4500D-9228-43FE-93AD-8A088001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6" y="756600"/>
            <a:ext cx="9304907" cy="79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118821" y="7094765"/>
            <a:ext cx="617797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наушники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4" name="Рисунок 3" descr="Изображение выглядит как наушники, электроника, пар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DD83FDB6-1594-456E-8B81-20C070C2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952058"/>
            <a:ext cx="6927941" cy="77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319640" y="4230486"/>
            <a:ext cx="443936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сирена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8002CD8-AB0B-4245-91DC-74194646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" y="256239"/>
            <a:ext cx="11590520" cy="86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47628</TotalTime>
  <Words>305</Words>
  <Application>Microsoft Office PowerPoint</Application>
  <PresentationFormat>Произвольный</PresentationFormat>
  <Paragraphs>110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1075</cp:revision>
  <dcterms:modified xsi:type="dcterms:W3CDTF">2020-11-13T10:22:51Z</dcterms:modified>
</cp:coreProperties>
</file>