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7"/>
  </p:notesMasterIdLst>
  <p:sldIdLst>
    <p:sldId id="2510" r:id="rId3"/>
    <p:sldId id="2401" r:id="rId4"/>
    <p:sldId id="2511" r:id="rId5"/>
    <p:sldId id="2512" r:id="rId6"/>
    <p:sldId id="2449" r:id="rId7"/>
    <p:sldId id="2513" r:id="rId8"/>
    <p:sldId id="2413" r:id="rId9"/>
    <p:sldId id="2514" r:id="rId10"/>
    <p:sldId id="2415" r:id="rId11"/>
    <p:sldId id="2515" r:id="rId12"/>
    <p:sldId id="2419" r:id="rId13"/>
    <p:sldId id="2516" r:id="rId14"/>
    <p:sldId id="2280" r:id="rId15"/>
    <p:sldId id="2517" r:id="rId16"/>
    <p:sldId id="1972" r:id="rId17"/>
    <p:sldId id="2518" r:id="rId18"/>
    <p:sldId id="2423" r:id="rId19"/>
    <p:sldId id="2519" r:id="rId20"/>
    <p:sldId id="2474" r:id="rId21"/>
    <p:sldId id="2520" r:id="rId22"/>
    <p:sldId id="2485" r:id="rId23"/>
    <p:sldId id="2521" r:id="rId24"/>
    <p:sldId id="2487" r:id="rId25"/>
    <p:sldId id="2522" r:id="rId26"/>
    <p:sldId id="2542" r:id="rId27"/>
    <p:sldId id="2523" r:id="rId28"/>
    <p:sldId id="2488" r:id="rId29"/>
    <p:sldId id="2358" r:id="rId30"/>
    <p:sldId id="2547" r:id="rId31"/>
    <p:sldId id="2526" r:id="rId32"/>
    <p:sldId id="2441" r:id="rId33"/>
    <p:sldId id="2527" r:id="rId34"/>
    <p:sldId id="2421" r:id="rId35"/>
    <p:sldId id="2528" r:id="rId36"/>
    <p:sldId id="2544" r:id="rId37"/>
    <p:sldId id="2529" r:id="rId38"/>
    <p:sldId id="2545" r:id="rId39"/>
    <p:sldId id="2530" r:id="rId40"/>
    <p:sldId id="2416" r:id="rId41"/>
    <p:sldId id="2531" r:id="rId42"/>
    <p:sldId id="2546" r:id="rId43"/>
    <p:sldId id="2533" r:id="rId44"/>
    <p:sldId id="2293" r:id="rId45"/>
    <p:sldId id="2534" r:id="rId46"/>
    <p:sldId id="2466" r:id="rId47"/>
    <p:sldId id="2532" r:id="rId48"/>
    <p:sldId id="2495" r:id="rId49"/>
    <p:sldId id="2535" r:id="rId50"/>
    <p:sldId id="2496" r:id="rId51"/>
    <p:sldId id="2537" r:id="rId52"/>
    <p:sldId id="2497" r:id="rId53"/>
    <p:sldId id="2538" r:id="rId54"/>
    <p:sldId id="2498" r:id="rId55"/>
    <p:sldId id="2539" r:id="rId5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7" d="100"/>
          <a:sy n="47" d="100"/>
        </p:scale>
        <p:origin x="568" y="52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466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2020-2021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6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1696912" y="3892279"/>
            <a:ext cx="52081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чёрных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3AA94C-2E6D-4C27-9805-C2C10D2E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6" y="874952"/>
            <a:ext cx="10439376" cy="7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1450471" y="4004454"/>
            <a:ext cx="525426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индейцы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BED5D6-C644-41C2-B1C8-8610EC21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4953"/>
            <a:ext cx="10487025" cy="8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6EC44D-820C-4437-95BC-8CBDFF32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0" y="84173"/>
            <a:ext cx="14203889" cy="94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1156757" y="8453497"/>
            <a:ext cx="5934311" cy="111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гербарий</a:t>
            </a:r>
          </a:p>
        </p:txBody>
      </p:sp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612525" y="3223448"/>
            <a:ext cx="565699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мушиная лапка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3D3703E-01AC-4D5D-9E4E-A9FFA81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3" y="753979"/>
            <a:ext cx="9577168" cy="86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449892" y="5047917"/>
            <a:ext cx="350256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НЕ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8196C10-8059-4546-A017-31B203C2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7" y="2410689"/>
            <a:ext cx="9455458" cy="63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DE2D-5C6A-4280-849C-36D909DDAE43}"/>
              </a:ext>
            </a:extLst>
          </p:cNvPr>
          <p:cNvSpPr txBox="1"/>
          <p:nvPr/>
        </p:nvSpPr>
        <p:spPr>
          <a:xfrm>
            <a:off x="91882" y="8749463"/>
            <a:ext cx="962532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Армения. Спитак. Декабрь 1988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BC4AC-1205-43FA-9D4E-29465D9055B2}"/>
              </a:ext>
            </a:extLst>
          </p:cNvPr>
          <p:cNvSpPr txBox="1"/>
          <p:nvPr/>
        </p:nvSpPr>
        <p:spPr>
          <a:xfrm>
            <a:off x="583388" y="579793"/>
            <a:ext cx="137797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Несите то, что вам не жалко</a:t>
            </a:r>
            <a:endParaRPr lang="ru-RU" sz="88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1AC1A2F-069E-4BA9-A949-1F47AA89FDE8}"/>
              </a:ext>
            </a:extLst>
          </p:cNvPr>
          <p:cNvCxnSpPr/>
          <p:nvPr/>
        </p:nvCxnSpPr>
        <p:spPr>
          <a:xfrm>
            <a:off x="9717204" y="881980"/>
            <a:ext cx="1419369" cy="114436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B9FB83E-591B-4898-A2FD-5688029A0871}"/>
              </a:ext>
            </a:extLst>
          </p:cNvPr>
          <p:cNvCxnSpPr/>
          <p:nvPr/>
        </p:nvCxnSpPr>
        <p:spPr>
          <a:xfrm flipH="1">
            <a:off x="9717204" y="881980"/>
            <a:ext cx="1419369" cy="114436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031104" y="2354997"/>
            <a:ext cx="54385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зонтик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076950-BC22-4E41-A49A-6D578065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9" y="22860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819135" y="4393718"/>
            <a:ext cx="256159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b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чеснок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A1B43B8-3816-4DFF-9096-C0AA64E3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5" y="636753"/>
            <a:ext cx="12695345" cy="84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413243" y="1056387"/>
            <a:ext cx="657220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разбил флакон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7DC91-CD63-4A85-84C8-2358E94F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2" y="519060"/>
            <a:ext cx="10660729" cy="7560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A684C-E4BC-49CC-B117-5ED5D1F68F56}"/>
              </a:ext>
            </a:extLst>
          </p:cNvPr>
          <p:cNvSpPr txBox="1"/>
          <p:nvPr/>
        </p:nvSpPr>
        <p:spPr>
          <a:xfrm>
            <a:off x="5704765" y="8121661"/>
            <a:ext cx="435363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Франсуа </a:t>
            </a:r>
            <a:r>
              <a:rPr kumimoji="0" lang="ru-RU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Коти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989434" y="8403458"/>
            <a:ext cx="579325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Горыныч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F3FD782-AD58-4530-8959-BB736204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3" y="122702"/>
            <a:ext cx="12403658" cy="82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2298326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3" name="Shape 123">
            <a:extLst>
              <a:ext uri="{FF2B5EF4-FFF2-40B4-BE49-F238E27FC236}">
                <a16:creationId xmlns:a16="http://schemas.microsoft.com/office/drawing/2014/main" id="{2A78F4A4-887D-40E0-BCE4-66793D458F43}"/>
              </a:ext>
            </a:extLst>
          </p:cNvPr>
          <p:cNvSpPr/>
          <p:nvPr/>
        </p:nvSpPr>
        <p:spPr>
          <a:xfrm>
            <a:off x="3138986" y="5454727"/>
            <a:ext cx="1203447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Мария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Подрядчикова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(Москва)</a:t>
            </a:r>
          </a:p>
        </p:txBody>
      </p:sp>
    </p:spTree>
    <p:extLst>
      <p:ext uri="{BB962C8B-B14F-4D97-AF65-F5344CB8AC3E}">
        <p14:creationId xmlns:p14="http://schemas.microsoft.com/office/powerpoint/2010/main" val="2645084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2298326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3" name="Shape 123">
            <a:extLst>
              <a:ext uri="{FF2B5EF4-FFF2-40B4-BE49-F238E27FC236}">
                <a16:creationId xmlns:a16="http://schemas.microsoft.com/office/drawing/2014/main" id="{2A78F4A4-887D-40E0-BCE4-66793D458F43}"/>
              </a:ext>
            </a:extLst>
          </p:cNvPr>
          <p:cNvSpPr/>
          <p:nvPr/>
        </p:nvSpPr>
        <p:spPr>
          <a:xfrm>
            <a:off x="4022899" y="5454727"/>
            <a:ext cx="92944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Юлия Лунёва (Днепр)</a:t>
            </a: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7"/>
          <p:cNvSpPr/>
          <p:nvPr/>
        </p:nvSpPr>
        <p:spPr>
          <a:xfrm>
            <a:off x="12528646" y="3427459"/>
            <a:ext cx="4572000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овцы</a:t>
            </a:r>
          </a:p>
        </p:txBody>
      </p:sp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4F1ED1-AE1D-4610-BBE1-95BB7F20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7" y="563129"/>
            <a:ext cx="12078279" cy="86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E43BAAA-AF7F-4048-9742-D108E477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1" y="9490"/>
            <a:ext cx="15522774" cy="83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005590" y="8431744"/>
            <a:ext cx="1176500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лотерейные билеты</a:t>
            </a:r>
          </a:p>
        </p:txBody>
      </p:sp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06571" y="8237295"/>
            <a:ext cx="947019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играют в шахматы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A358E3F-0429-41A5-9FE8-5259B352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99855"/>
            <a:ext cx="11687435" cy="77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7375285" y="4555565"/>
            <a:ext cx="966396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Альберт Эйнштейн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91D521-5670-4D03-805F-08CA5300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5" y="476250"/>
            <a:ext cx="6515100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719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696797" y="3657441"/>
            <a:ext cx="441986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 бог ветра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CFEB90B-9CC2-4401-B613-B67A807C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23631"/>
            <a:ext cx="12418023" cy="93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821738" y="1596781"/>
            <a:ext cx="662864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жизнь на Марсе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90A2A88-2090-4DE3-A38A-64F8ABE9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40" y="4785296"/>
            <a:ext cx="7132530" cy="47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491B3682-3A7D-46A9-AEC0-0DBDF555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8" y="47182"/>
            <a:ext cx="7425793" cy="46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19E245-81CC-498D-AC7D-A1282A84E540}"/>
              </a:ext>
            </a:extLst>
          </p:cNvPr>
          <p:cNvSpPr txBox="1"/>
          <p:nvPr/>
        </p:nvSpPr>
        <p:spPr>
          <a:xfrm>
            <a:off x="4145074" y="8299085"/>
            <a:ext cx="234740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/>
              <a:t>Марс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D4BED-88BB-407E-B94E-83338F9CB567}"/>
              </a:ext>
            </a:extLst>
          </p:cNvPr>
          <p:cNvSpPr txBox="1"/>
          <p:nvPr/>
        </p:nvSpPr>
        <p:spPr>
          <a:xfrm>
            <a:off x="1662564" y="4876800"/>
            <a:ext cx="286336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/>
              <a:t>Атакама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85472" y="0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9631997" y="2060811"/>
            <a:ext cx="663696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шагать в ногу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8E83E01-09E0-4913-ABDE-CDAC40774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" y="27296"/>
            <a:ext cx="9347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8801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18184" y="8635345"/>
            <a:ext cx="607217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cs typeface="Helvetica"/>
                <a:sym typeface="Helvetica"/>
              </a:rPr>
              <a:t>Ответ: дневники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2F23946-E505-4268-92F0-3BDE5DDA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3" y="320721"/>
            <a:ext cx="12358964" cy="82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ECB1173B-C09F-4C01-A81E-5EDF360F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00" y="5125892"/>
            <a:ext cx="6891179" cy="43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0792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201099" y="2874188"/>
            <a:ext cx="49413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яйца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6845F79-6F43-410C-A515-E0962C11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3881"/>
            <a:ext cx="11285375" cy="90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646506" y="3072530"/>
            <a:ext cx="5425370" cy="213391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стоял спиной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8B2A475-C024-4967-8197-9300D964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5" y="1149188"/>
            <a:ext cx="9683773" cy="74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962800" y="6890049"/>
            <a:ext cx="645529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будильник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6F47E6-423F-4ABD-A374-6A2A852B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34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610531" y="2235051"/>
            <a:ext cx="432153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давать автограф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2C8AA69-F15F-4268-8854-F82E3CA8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0" y="387327"/>
            <a:ext cx="11275229" cy="845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513201" y="8679976"/>
            <a:ext cx="620324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занавес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350624-637B-4F32-AA4A-736A8547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9" y="136832"/>
            <a:ext cx="14538576" cy="85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2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7001308" y="3220551"/>
            <a:ext cx="1006581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Алексей Архипович Леонов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E4E426-56FB-4460-B99B-2B798274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9" y="388904"/>
            <a:ext cx="6112457" cy="91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1839734" y="3284522"/>
            <a:ext cx="5303909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лежачий полицейский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E71CF4-D78B-461D-B285-9F3447EF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1" y="329819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47894</TotalTime>
  <Words>239</Words>
  <Application>Microsoft Office PowerPoint</Application>
  <PresentationFormat>Произвольный</PresentationFormat>
  <Paragraphs>103</Paragraphs>
  <Slides>54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1115</cp:revision>
  <dcterms:modified xsi:type="dcterms:W3CDTF">2021-02-13T15:43:44Z</dcterms:modified>
</cp:coreProperties>
</file>